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63" r:id="rId3"/>
    <p:sldId id="264" r:id="rId4"/>
    <p:sldId id="273" r:id="rId5"/>
    <p:sldId id="285" r:id="rId6"/>
    <p:sldId id="274" r:id="rId7"/>
    <p:sldId id="266" r:id="rId8"/>
    <p:sldId id="267" r:id="rId9"/>
    <p:sldId id="271" r:id="rId10"/>
    <p:sldId id="272" r:id="rId11"/>
    <p:sldId id="281" r:id="rId12"/>
    <p:sldId id="282" r:id="rId13"/>
    <p:sldId id="283" r:id="rId14"/>
    <p:sldId id="284" r:id="rId15"/>
    <p:sldId id="257" r:id="rId16"/>
    <p:sldId id="258" r:id="rId17"/>
    <p:sldId id="259" r:id="rId18"/>
    <p:sldId id="260" r:id="rId19"/>
    <p:sldId id="261" r:id="rId20"/>
    <p:sldId id="262" r:id="rId21"/>
    <p:sldId id="269" r:id="rId22"/>
    <p:sldId id="275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776" y="-4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26EF538-9100-423B-BB11-3208C026193D}" type="datetimeFigureOut">
              <a:rPr lang="ru-RU" smtClean="0"/>
              <a:t>07.12.2023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A99A1DDE-E369-408D-A447-99FD6145C5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352928" cy="604867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Большечекмакская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Муслюмовского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РТ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«Лучший отряд ЮИД по итогам 2021/2022 учебного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и лучший руководитель»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423993, РТ, </a:t>
            </a:r>
            <a:r>
              <a:rPr lang="ru-RU" sz="2000" b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Муслюмовский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муниципальный район, село Большой </a:t>
            </a:r>
            <a:r>
              <a:rPr lang="ru-RU" sz="2000" b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Чекмак</a:t>
            </a:r>
            <a:r>
              <a:rPr lang="ru-RU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   ул. Молодёжная, д.2; тел: 8(8555)63-10-42, Sbkm.mus@tatar.ru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67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1960" y="548679"/>
            <a:ext cx="4464496" cy="595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Отряд ЮИД светофо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1556792"/>
            <a:ext cx="3363342" cy="290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02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20588" cy="4680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681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600508" cy="427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90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76550" cy="448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96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08654"/>
            <a:ext cx="6958223" cy="4638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4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5148" y="476672"/>
            <a:ext cx="849694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37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75656" y="260648"/>
            <a:ext cx="6000666" cy="450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82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5696" y="260648"/>
            <a:ext cx="6119845" cy="458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6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63688" y="188640"/>
            <a:ext cx="6264696" cy="469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18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79712" y="332656"/>
            <a:ext cx="5903821" cy="442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86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78954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papik.pro/uploads/posts/2022-01/1642364479_2-papik-pro-p-yuid-klipart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980728"/>
            <a:ext cx="3528391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01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19672" y="332656"/>
            <a:ext cx="6192688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33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600508" cy="427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8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472494" cy="420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5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472494" cy="420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24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544420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2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472494" cy="420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30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600508" cy="427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63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706304">
            <a:off x="1834629" y="-723117"/>
            <a:ext cx="2710118" cy="481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6364287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73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16016" y="188639"/>
            <a:ext cx="4269035" cy="649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Юный инспектор дорожного движения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279" y="836712"/>
            <a:ext cx="4464737" cy="366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1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27984" y="456083"/>
            <a:ext cx="4464496" cy="595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https://papik.pro/uploads/posts/2022-01/1642364486_11-papik-pro-p-yuid-klipart-1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744416" cy="347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1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73" y="980728"/>
            <a:ext cx="4768251" cy="35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260648"/>
            <a:ext cx="4685457" cy="625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15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5953"/>
            <a:ext cx="3983918" cy="427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58" y="332656"/>
            <a:ext cx="4740419" cy="632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0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04" y="476672"/>
            <a:ext cx="4572508" cy="60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Светофорчик для дете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192182"/>
            <a:ext cx="4017122" cy="316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17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55976" y="260648"/>
            <a:ext cx="4590510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s://papik.pro/uploads/posts/2022-01/1642364482_5-papik-pro-p-yuid-klipart-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56792"/>
            <a:ext cx="3888432" cy="247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2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404664"/>
            <a:ext cx="4581248" cy="610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Эмблема ЮИД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052736"/>
            <a:ext cx="3781467" cy="300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5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6</Words>
  <Application>Microsoft Office PowerPoint</Application>
  <PresentationFormat>Экран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Углы</vt:lpstr>
      <vt:lpstr>МБОУ «Большечекмакская ООШ» Муслюмовского  муниципального района РТ  КОНКУРС     «Лучший отряд ЮИД по итогам 2021/2022 учебного  года и лучший руководитель»     423993, РТ, Муслюмовский муниципальный район, село Большой Чекмак,    ул. Молодёжная, д.2; тел: 8(8555)63-10-42, Sbkm.mus@tatar.ru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«Большечекмакская ООШ» Муслюмовского муниципального района РТ</dc:title>
  <dc:creator>Сирена</dc:creator>
  <cp:lastModifiedBy>bchekmak@yandex.ru</cp:lastModifiedBy>
  <cp:revision>19</cp:revision>
  <dcterms:created xsi:type="dcterms:W3CDTF">2022-04-11T13:16:10Z</dcterms:created>
  <dcterms:modified xsi:type="dcterms:W3CDTF">2023-12-07T04:32:28Z</dcterms:modified>
</cp:coreProperties>
</file>